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8" r:id="rId4"/>
    <p:sldId id="257" r:id="rId5"/>
    <p:sldId id="277" r:id="rId6"/>
    <p:sldId id="258" r:id="rId7"/>
    <p:sldId id="259" r:id="rId8"/>
    <p:sldId id="260" r:id="rId9"/>
    <p:sldId id="261" r:id="rId10"/>
    <p:sldId id="264" r:id="rId11"/>
    <p:sldId id="265" r:id="rId12"/>
    <p:sldId id="279" r:id="rId13"/>
    <p:sldId id="280" r:id="rId14"/>
    <p:sldId id="267" r:id="rId15"/>
    <p:sldId id="282" r:id="rId16"/>
    <p:sldId id="28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2" d="100"/>
          <a:sy n="62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06FFAA-F0C2-439F-BD23-EF6B1202B804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094E9D-CE22-4A98-B2C0-0273F22E0C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77;&#1085;&#1080;&#1077;%20&#1087;&#1090;&#1080;&#1094;%20&#8211;%20&#1042;&#1086;&#1088;&#1086;&#1073;&#1077;&#1081;%20&#1076;&#1086;&#1084;&#1086;&#1074;&#1086;&#1081;%20(www.petamusic.ru)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77;&#1085;&#1080;&#1077;%20&#1087;&#1090;&#1080;&#1094;%20&#8211;%20&#1057;&#1085;&#1077;&#1075;&#1080;&#1088;&#1100;%20(www.petamusic.ru)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90;&#1080;&#1094;&#1099;%20&#1045;&#1074;&#1088;&#1086;&#1087;&#1099;%20&#8211;%20&#1057;&#1086;&#1074;&#1072;%20&#1087;&#1086;&#1083;&#1103;&#1088;&#1085;&#1072;&#1103;%20(www.petamusic.ru)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90;&#1080;&#1094;&#1099;%20&#8211;%20&#1043;&#1083;&#1091;&#1093;&#1072;&#1088;&#1100;%20(www.petamusic.ru)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90;&#1080;&#1094;&#1099;%20&#1045;&#1074;&#1088;&#1086;&#1087;&#1099;%20&#8211;%20&#1057;&#1086;&#1088;&#1086;&#1082;&#1072;%20(www.petamusic.ru)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90;&#1080;&#1094;&#1099;%20&#8211;%20&#1042;&#1086;&#1088;&#1086;&#1085;&#1072;%20(www.petamusic.ru)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90;&#1080;&#1094;&#1099;%20&#1045;&#1074;&#1088;&#1086;&#1087;&#1099;%20&#8211;%20&#1043;&#1088;&#1072;&#1095;%20(www.petamusic.ru).mp3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77;&#1085;&#1080;&#1077;%20&#1087;&#1090;&#1080;&#1094;%20&#8211;%20&#1063;&#1080;&#1078;%20(www.petamusic.ru)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77;&#1085;&#1080;&#1077;%20&#1087;&#1090;&#1080;&#1094;%20&#8211;%20&#1050;&#1083;&#1077;&#1089;&#1090;-&#1089;&#1086;&#1089;&#1085;&#1086;&#1074;&#1080;&#1082;%20(www.petamusic.ru)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Golosa_ptic_-_Orel_(iPlayer.fm)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98f5a530fe5b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55;&#1090;&#1080;&#1094;&#1072;%20&#8211;%20&#1044;&#1103;&#1090;&#1077;&#1083;%20(www.petamusic.ru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Zvuki_18_-_Golubi_(iPlayer.fm)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41;&#1040;&#1056;&#1057;&#1045;&#1051;&#1054;&#1053;&#1040;\Desktop\&#1087;&#1090;&#1080;&#1094;&#1099;\&#1087;&#1077;&#1085;&#1080;&#1077;%20&#1087;&#1090;&#1080;&#1094;%20&#8211;%20&#1089;&#1080;&#1085;&#1080;&#1094;&#1072;%20(www.petamusic.ru)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470025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b="1" dirty="0" smtClean="0"/>
              <a:t>Зимующие птицы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572008"/>
            <a:ext cx="8463314" cy="16382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Подготовила воспитатель: </a:t>
            </a:r>
            <a:r>
              <a:rPr lang="ru-RU" sz="2400" b="1" dirty="0" err="1" smtClean="0">
                <a:solidFill>
                  <a:srgbClr val="FF0000"/>
                </a:solidFill>
              </a:rPr>
              <a:t>Матаева</a:t>
            </a:r>
            <a:r>
              <a:rPr lang="ru-RU" sz="2400" b="1" dirty="0" smtClean="0">
                <a:solidFill>
                  <a:srgbClr val="FF0000"/>
                </a:solidFill>
              </a:rPr>
              <a:t> С.Б.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68552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995936" cy="6858000"/>
          </a:xfrm>
        </p:spPr>
        <p:txBody>
          <a:bodyPr>
            <a:normAutofit lnSpcReduction="10000"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Воробей-это одна из известных птиц, он живет в тесном соседстве с человеком. Воробей осёдлая птица, он почти не улетает за черту города. Воробьи очень общительные; даже птенцы едва вылетевшие из гнезда, собираются в стайки. Пока есть хлеб или зелень на полях , стаи вылетают в поле. Если нет поблизости полей , то кормятся на лугу или опушки леса.  Там собирает насекомых и семена. Часто воробьи помогают слабым, беспомощным товарищам. Зимой воробьи  устраивают теплые, легкие гнёзда. Яйца насиживают оба родителя и кормят своих птенцов общими усилиями.</a:t>
            </a:r>
            <a:endParaRPr lang="ru-RU" sz="2000" b="1" dirty="0"/>
          </a:p>
        </p:txBody>
      </p:sp>
      <p:pic>
        <p:nvPicPr>
          <p:cNvPr id="5" name="Содержимое 4" descr="vorobey_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6285"/>
            <a:ext cx="5111750" cy="3832229"/>
          </a:xfrm>
        </p:spPr>
      </p:pic>
      <p:pic>
        <p:nvPicPr>
          <p:cNvPr id="6" name="Пение птиц – Воробей домовой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>
            <a:off x="4283968" y="1772816"/>
            <a:ext cx="986334" cy="98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76464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788024" cy="659735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Снегирь - доверчивая и общительная птица</a:t>
            </a:r>
            <a:r>
              <a:rPr lang="ru-RU" sz="2000" b="1" dirty="0" smtClean="0">
                <a:solidFill>
                  <a:srgbClr val="FFFF00"/>
                </a:solidFill>
              </a:rPr>
              <a:t>. Если кто-нибудь из стаи попался в ловушку, остальные спешат на помощь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smtClean="0"/>
              <a:t>В марте снегири прилетают к гнёздам парами, а в апреле самка начинает строить гнездо. </a:t>
            </a:r>
            <a:r>
              <a:rPr lang="ru-RU" sz="2000" b="1" dirty="0" err="1" smtClean="0"/>
              <a:t>Самочка</a:t>
            </a:r>
            <a:r>
              <a:rPr lang="ru-RU" sz="2000" b="1" dirty="0" smtClean="0"/>
              <a:t> откладывает чаще всего 4-5 яиц. Насиживает их самка одна: в это время самец её кормит и охраняет. Через месяц птенцы покидают гнездо.</a:t>
            </a:r>
          </a:p>
          <a:p>
            <a:r>
              <a:rPr lang="ru-RU" sz="2000" b="1" dirty="0" smtClean="0"/>
              <a:t>Чем питается снегирь? Толстым клювом он разгрызает семена ягод или небольшие орешки. Снегирь питается почками и семенами деревьев и кустарников, ягодами, из которых он выбирает семена, а мякоть выбрасывает. Отведав рябины, снегирь чистит клюв: к нему прилипают семена рябины. Во время чистки клюва они попадают на землю, а весной прорастают</a:t>
            </a:r>
          </a:p>
          <a:p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5" name="Содержимое 4" descr="снегирь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  <p:pic>
        <p:nvPicPr>
          <p:cNvPr id="6" name="Пение птиц – Снегирь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58524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80520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139952" cy="6858000"/>
          </a:xfrm>
        </p:spPr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Совы бывают довольно крупными. Глаза большие, жёлтые; клюв и когти черные . Пальцы на столько укрыты длинными перьями, что когти погружаются в них почти полностью. Все это помогает переносить суровые морозы. Основной пищей для совы служат различные птицы (куропатки, утки, и др.), их птенцы и яйца. Совы нападают на добычу в ночное время. Зрение совы в десятки раз лучше, чем у человека. Количество яиц зависит от корма. </a:t>
            </a:r>
            <a:r>
              <a:rPr lang="ru-RU" sz="2000" b="1" dirty="0" smtClean="0">
                <a:solidFill>
                  <a:srgbClr val="FFFF00"/>
                </a:solidFill>
              </a:rPr>
              <a:t>Насиживание яиц начинается сразу с первого, а затем поочерёдно остальные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сов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3652" y="1676400"/>
            <a:ext cx="3694545" cy="4572000"/>
          </a:xfrm>
        </p:spPr>
      </p:pic>
      <p:pic>
        <p:nvPicPr>
          <p:cNvPr id="6" name="Птицы Европы – Сова полярная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182304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536504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211960" cy="6858000"/>
          </a:xfrm>
        </p:spPr>
        <p:txBody>
          <a:bodyPr>
            <a:normAutofit fontScale="925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FFFF00"/>
                </a:solidFill>
              </a:rPr>
              <a:t>Глухарь или по-другому  глухой тетерев. </a:t>
            </a:r>
            <a:r>
              <a:rPr lang="ru-RU" sz="1800" b="1" dirty="0" smtClean="0"/>
              <a:t>Эта птица немного неуклюжа, тяжеловата и  пуглива. Редко бывает чтобы глухарь летал на большие  расстояния. Глухари предпочитают селиться в горных лесах. Пища глухаря меняется в зависимости от времени года. Летом он ест разные лесные ягоды. Осенью почки и  мелкие веточки деревьев. Зимой это грубый корм: пихта, сосна, ель, кедровые  орешки. Вместе с пищей глухарь заглатывает маленькие камушки. Камушки в желудке глухаря жизненно необходимы, Ведь без них желудок не справиться с таким грубым кормом. Свои гнёзда глухари вьют  прямо под деревьями. Самка  глухаря очень заботливая мама и никогда не покидает гнездо, даже если знает что погибнет. Птенцы растут очень быстро и ближе к осени семейство  разделяется</a:t>
            </a:r>
            <a:r>
              <a:rPr lang="ru-RU" sz="1800" b="1" dirty="0" smtClean="0">
                <a:solidFill>
                  <a:schemeClr val="bg1"/>
                </a:solidFill>
              </a:rPr>
              <a:t>. Молодые самки остаются при матери,  а самцы начинают  сообща кочевать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11032" y="2877589"/>
            <a:ext cx="2439785" cy="21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Птицы – Глухарь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7984" y="165725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5040560" cy="114937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85192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Сорока по величине немного крупнее галки. Голова, крылья и хвост за руки чёрные зеленоватым отливом, а брюхо и плечи белые. Сороки предпочитают опушки леса. Сорока –оседлая птица и во многом напоминает ворону. В марте Сороки начинают строить гнёзда или  ремонтировать прежние. Кладут сороки 7-8 яиц. Птенцов родители очень заботливо выкармливают, насекомыми, улитками и червями . Сороки всеядны. В период вскармливания птенцов они истребляют многих вредителей леса и поля. В народе о сороке сложилось немало поговорок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rgbClr val="FFFF00"/>
                </a:solidFill>
              </a:rPr>
              <a:t>Из них «сорока-воровка» - эпитет, который связан с тем, что сорока неравнодушна к блестящим предметам</a:t>
            </a:r>
          </a:p>
        </p:txBody>
      </p:sp>
      <p:pic>
        <p:nvPicPr>
          <p:cNvPr id="5" name="Содержимое 4" descr="Соро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265938"/>
            <a:ext cx="5111750" cy="3392924"/>
          </a:xfrm>
        </p:spPr>
      </p:pic>
      <p:pic>
        <p:nvPicPr>
          <p:cNvPr id="6" name="Птицы Европы – Сорок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67944" y="1556792"/>
            <a:ext cx="698302" cy="69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536504" cy="908720"/>
          </a:xfrm>
        </p:spPr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283968" cy="68580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Нет наверное такого уголка, где бы она не встречалась. Обитает она и в больших городах , потому что прекрасно уживается с людьми.</a:t>
            </a:r>
          </a:p>
          <a:p>
            <a:r>
              <a:rPr lang="ru-RU" sz="2000" b="1" dirty="0" smtClean="0"/>
              <a:t>Для гнездования вороны выбирают опушки лесов. В постройке гнезда участвуют и самец , и самка. Когда самка сидит на яйцах  , обязанность кормить её ложится на самца. Птенцов кормят оба родителя , принося им разнообразную пищу.</a:t>
            </a:r>
          </a:p>
          <a:p>
            <a:r>
              <a:rPr lang="ru-RU" sz="2000" b="1" dirty="0" smtClean="0"/>
              <a:t>Ворона - птица  осёдлая. Она всеядная птица, для неё хороша как растительная, так и животная пища, включая падаль и гнилую рыбу</a:t>
            </a:r>
            <a:r>
              <a:rPr lang="ru-RU" sz="2000" b="1" dirty="0" smtClean="0">
                <a:solidFill>
                  <a:srgbClr val="FFFF00"/>
                </a:solidFill>
              </a:rPr>
              <a:t>. Так же ворона разоряет гнезда и ворует яйца.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/>
              <a:t>Но они не выпивают яйца прямо в гнезде, а уносят их в клюве, чтобы затем вернуться еще за другими яйцами.</a:t>
            </a:r>
            <a:endParaRPr lang="ru-RU" sz="2000" b="1" dirty="0"/>
          </a:p>
        </p:txBody>
      </p:sp>
      <p:pic>
        <p:nvPicPr>
          <p:cNvPr id="5" name="Содержимое 4" descr="ворон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67885" y="2865120"/>
            <a:ext cx="2926080" cy="2194560"/>
          </a:xfrm>
        </p:spPr>
      </p:pic>
      <p:pic>
        <p:nvPicPr>
          <p:cNvPr id="6" name="Содержимое 4" descr="ворон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92697"/>
            <a:ext cx="4823718" cy="3096343"/>
          </a:xfrm>
          <a:prstGeom prst="rect">
            <a:avLst/>
          </a:prstGeom>
        </p:spPr>
      </p:pic>
      <p:pic>
        <p:nvPicPr>
          <p:cNvPr id="7" name="Птицы – Ворон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4355976" y="1052736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752528" cy="100649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0"/>
            <a:ext cx="3672408" cy="6858000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Грачей и воронов часто путают из-за схожего внешнего вида. Только немногие взрослые способны сходу сказать, какую именно птицу они видят перед собой.</a:t>
            </a:r>
          </a:p>
          <a:p>
            <a:r>
              <a:rPr lang="ru-RU" sz="2000" b="1" dirty="0" smtClean="0"/>
              <a:t>Грачи распространены в пределах умеренного типа климата по всей Евразии. Вид Грач принадлежит к роду Ворон семейства </a:t>
            </a:r>
            <a:r>
              <a:rPr lang="ru-RU" sz="2000" b="1" dirty="0" err="1" smtClean="0"/>
              <a:t>Врановых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Окрас – черный, с характерным сине-фиолетовым отливом. </a:t>
            </a:r>
            <a:r>
              <a:rPr lang="ru-RU" sz="2000" b="1" dirty="0" smtClean="0">
                <a:solidFill>
                  <a:srgbClr val="FFFF00"/>
                </a:solidFill>
              </a:rPr>
              <a:t>Основание клюва у взрослой птицы оголено</a:t>
            </a:r>
            <a:r>
              <a:rPr lang="ru-RU" sz="2000" b="1" dirty="0" smtClean="0"/>
              <a:t>.  Цвет  – грязно серый или коричневый. Питаются всем, но отдают предпочтение личинкам насекомых и кольчатым червям. В холодный период времени грачам приходится питаться зерном и пищевыми отбросами, оставленными людьми.</a:t>
            </a:r>
            <a:endParaRPr lang="ru-RU" sz="2000" b="1" dirty="0"/>
          </a:p>
        </p:txBody>
      </p:sp>
      <p:pic>
        <p:nvPicPr>
          <p:cNvPr id="5" name="Содержимое 4" descr="куропат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261145"/>
            <a:ext cx="5111750" cy="3402509"/>
          </a:xfrm>
        </p:spPr>
      </p:pic>
      <p:pic>
        <p:nvPicPr>
          <p:cNvPr id="6" name="Птицы Европы – Грач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5977" y="1823045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305800" cy="13681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FF00"/>
                </a:solidFill>
              </a:rPr>
              <a:t>                     Цель презентации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1. Уточнить знание детей о многообразии зимующих птиц 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2. Расширить представление о внешним , виде, повадках и месте обитания.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3. Развивать познавательный интерес детей.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824536" cy="129614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cap="all" normalizeH="1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чиж</a:t>
            </a:r>
            <a:endParaRPr lang="ru-RU" normalizeH="1" dirty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779912" cy="7173416"/>
          </a:xfrm>
        </p:spPr>
        <p:txBody>
          <a:bodyPr>
            <a:normAutofit fontScale="70000" lnSpcReduction="20000"/>
          </a:bodyPr>
          <a:lstStyle/>
          <a:p>
            <a:r>
              <a:rPr lang="ru-RU" sz="3000" b="1" dirty="0" smtClean="0"/>
              <a:t>Чиж - один из видов певчих птиц. Распространён чиж в хвойных лесах</a:t>
            </a:r>
            <a:r>
              <a:rPr lang="ru-RU" sz="3000" b="1" dirty="0" smtClean="0">
                <a:solidFill>
                  <a:srgbClr val="FF0000"/>
                </a:solidFill>
              </a:rPr>
              <a:t>. </a:t>
            </a:r>
            <a:r>
              <a:rPr lang="ru-RU" sz="3000" b="1" dirty="0" smtClean="0">
                <a:solidFill>
                  <a:srgbClr val="FFFF00"/>
                </a:solidFill>
              </a:rPr>
              <a:t>Чижей часто держат в домашних условиях, в клетках, ради их пения.</a:t>
            </a:r>
          </a:p>
          <a:p>
            <a:r>
              <a:rPr lang="ru-RU" sz="3000" b="1" dirty="0" smtClean="0"/>
              <a:t>Общая окраска зеленовато-жёлтого или оливково-зелёного цвета, с неясными тёмными пятнами, снизу. Клюв серый. Самец отличается от самки шапочкой из чёрных перьев на голове.</a:t>
            </a:r>
          </a:p>
          <a:p>
            <a:r>
              <a:rPr lang="ru-RU" sz="3000" b="1" dirty="0" smtClean="0"/>
              <a:t>Летом живёт парами; к осени собирается в более или менее значительные стаи. Зимой стайками откочёвывает на небольшие расстояния</a:t>
            </a:r>
          </a:p>
          <a:p>
            <a:r>
              <a:rPr lang="ru-RU" sz="3000" b="1" dirty="0" smtClean="0"/>
              <a:t>Питается насекомыми и семенами хвойных и лиственных деревьев; осенью любимую пищу чижа составляют семена берёзы и ольхи.</a:t>
            </a:r>
          </a:p>
          <a:p>
            <a:endParaRPr lang="ru-RU" sz="1900" b="1" dirty="0"/>
          </a:p>
        </p:txBody>
      </p:sp>
      <p:pic>
        <p:nvPicPr>
          <p:cNvPr id="5" name="Содержимое 4" descr="клест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25925" y="2806700"/>
            <a:ext cx="3810000" cy="2311400"/>
          </a:xfrm>
        </p:spPr>
      </p:pic>
      <p:pic>
        <p:nvPicPr>
          <p:cNvPr id="7" name="Пение птиц – Чиж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2132856"/>
            <a:ext cx="698302" cy="69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608512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Клёст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85192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Клёст – лесная певчая птица. Птица немного крупнее воробья, но мельче скворца. Клёст замечателен своеобразным строением клюва. Надклювье и подклювье скрещиваются между собой, и их острые концы выдаются по бокам клюва. Подобно попугаям, использует клюв для лазания. </a:t>
            </a:r>
            <a:r>
              <a:rPr lang="ru-RU" sz="2000" b="1" dirty="0" smtClean="0">
                <a:solidFill>
                  <a:srgbClr val="FFFF00"/>
                </a:solidFill>
              </a:rPr>
              <a:t>Клёсты могут гнездоваться летом и зимой в зависимости от урожая семян хвойных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/>
              <a:t>Гнездо строит самка в густых еловых ветвях, используя снаружи тонкие веточки и выстилая внутри мхом, шерстью и перьями. Самка насиживает яйца в течение двух недель. После вылупления птенцы остаются в гнезде ещё две недели. Птенцы не умеющие летать долго докармливаются родителями.</a:t>
            </a:r>
            <a:endParaRPr lang="ru-RU" sz="2000" dirty="0" smtClean="0"/>
          </a:p>
          <a:p>
            <a:endParaRPr lang="ru-RU" sz="1900" b="1" dirty="0"/>
          </a:p>
        </p:txBody>
      </p:sp>
      <p:pic>
        <p:nvPicPr>
          <p:cNvPr id="5" name="Содержимое 4" descr="клест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  <p:pic>
        <p:nvPicPr>
          <p:cNvPr id="6" name="Пение птиц – Клест-сосновик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39952" y="2132856"/>
            <a:ext cx="698302" cy="69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680520" cy="1077934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cap="all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Орёл</a:t>
            </a:r>
            <a:endParaRPr lang="ru-RU" dirty="0">
              <a:ln w="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3384376" cy="6408712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 smtClean="0"/>
              <a:t>Птица орел - очень известный крылатый хищник. Род орлов распространён по всему земному шару. Они являются хищными птицами, отличаются очень хорошим зрением. </a:t>
            </a:r>
            <a:r>
              <a:rPr lang="ru-RU" sz="2200" b="1" dirty="0" smtClean="0">
                <a:solidFill>
                  <a:srgbClr val="FFFF00"/>
                </a:solidFill>
              </a:rPr>
              <a:t>Длина тела взрослого орла достигает 88 см, размах крыльев до 2,4 м.</a:t>
            </a:r>
            <a:r>
              <a:rPr lang="ru-RU" sz="2200" b="1" dirty="0" smtClean="0"/>
              <a:t> При охоте, как правило, парят высоко над поверхностью земли, в поиске добычи полагаясь на зрение. Объектом их охоты могут быть грызуны, змеи, ящерицы и небольшие млекопитающие. Гнездятся в основном на скалах или на деревьях. Ведут орлы оседлый образ жизни, в зависимости от смены времени года никуда не перелетают.</a:t>
            </a:r>
          </a:p>
          <a:p>
            <a:endParaRPr lang="ru-RU" sz="2000" b="1" dirty="0"/>
          </a:p>
        </p:txBody>
      </p:sp>
      <p:pic>
        <p:nvPicPr>
          <p:cNvPr id="5" name="Содержимое 4" descr="клест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  <p:pic>
        <p:nvPicPr>
          <p:cNvPr id="6" name="Golosa_ptic_-_Ore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39953" y="1751037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51920" y="188640"/>
            <a:ext cx="5112568" cy="116205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Галка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779912" cy="6858000"/>
          </a:xfrm>
        </p:spPr>
        <p:txBody>
          <a:bodyPr>
            <a:normAutofit lnSpcReduction="10000"/>
          </a:bodyPr>
          <a:lstStyle/>
          <a:p>
            <a:r>
              <a:rPr lang="ru-RU" sz="2100" b="1" dirty="0" smtClean="0"/>
              <a:t>Галка - широко распространённая птица рода воронов. </a:t>
            </a:r>
            <a:r>
              <a:rPr lang="ru-RU" sz="2100" b="1" dirty="0" smtClean="0">
                <a:solidFill>
                  <a:srgbClr val="FFFF00"/>
                </a:solidFill>
              </a:rPr>
              <a:t>Оперение от чёрного до серебристо-серого (голова и грудь) цвета. </a:t>
            </a:r>
          </a:p>
          <a:p>
            <a:r>
              <a:rPr lang="ru-RU" sz="2100" b="1" dirty="0" smtClean="0"/>
              <a:t>Гнездится в укромных местах зданий, на столбах, мостах, в гнездах крупных птиц. В апреле самка откладывает 4—6 яиц и насиживает их 17—18 дней. Птенцы вылетают из гнезда через 30—35 дней.</a:t>
            </a:r>
            <a:br>
              <a:rPr lang="ru-RU" sz="2100" b="1" dirty="0" smtClean="0"/>
            </a:br>
            <a:r>
              <a:rPr lang="ru-RU" sz="2100" b="1" dirty="0" smtClean="0"/>
              <a:t>Галка ведёт стайный образ жизни, в поисках корма стаи часто объединяются с грачами. Питается червями, фруктами и ягодами, отбросами, яйцами мелких птиц.</a:t>
            </a:r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5" name="Содержимое 4" descr="rnj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52862" y="1676400"/>
            <a:ext cx="4556125" cy="4572000"/>
          </a:xfrm>
        </p:spPr>
      </p:pic>
      <p:pic>
        <p:nvPicPr>
          <p:cNvPr id="6" name="98f5a530fe5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44824"/>
            <a:ext cx="5040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76464" cy="100649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427984" cy="6858000"/>
          </a:xfrm>
        </p:spPr>
        <p:txBody>
          <a:bodyPr>
            <a:normAutofit fontScale="85000" lnSpcReduction="10000"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Дятел играет важную роль в экологии леса, оставляя выдолбленные им дупла для других птиц, а еще он в большом количестве поедает лесных вредителей - тлю, гусениц , короедов и многих других. Если весной и летом основу рациона составляют насекомые, то осенью и зимой птица переключается на растительную пищу.</a:t>
            </a:r>
          </a:p>
          <a:p>
            <a:r>
              <a:rPr lang="ru-RU" sz="2100" b="1" dirty="0" smtClean="0"/>
              <a:t>Дятлы обитают главным образом, в лесах, на деревьях, поэтому ноги дятлов — короткие, с длинными пальцами и цепкими когтями</a:t>
            </a:r>
            <a:r>
              <a:rPr lang="ru-RU" sz="2100" b="1" dirty="0" smtClean="0">
                <a:solidFill>
                  <a:srgbClr val="FFFF00"/>
                </a:solidFill>
              </a:rPr>
              <a:t>. Два пальца ноги направлены вперед, а два назад. Опорой при лазании по деревьям служат хорошо развитые рулевые перья хвоста.</a:t>
            </a:r>
          </a:p>
          <a:p>
            <a:r>
              <a:rPr lang="ru-RU" sz="2100" b="1" dirty="0" smtClean="0"/>
              <a:t> Дятлы обладают тонким, крепким клювом, при помощи которого они долбят кору и древесину.</a:t>
            </a:r>
          </a:p>
          <a:p>
            <a:r>
              <a:rPr lang="ru-RU" sz="2100" b="1" dirty="0" smtClean="0"/>
              <a:t>Доставать из ходов древесины насекомых дятлам помогают чрезвычайно длинный язык, далеко высовывающийся из клюва, которые позволяют приклеивать добычу к языку.</a:t>
            </a:r>
          </a:p>
          <a:p>
            <a:endParaRPr lang="ru-RU" dirty="0"/>
          </a:p>
        </p:txBody>
      </p:sp>
      <p:pic>
        <p:nvPicPr>
          <p:cNvPr id="5" name="Содержимое 4" descr="дятел ч.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7223" y="1676400"/>
            <a:ext cx="2967404" cy="4572000"/>
          </a:xfrm>
        </p:spPr>
      </p:pic>
      <p:pic>
        <p:nvPicPr>
          <p:cNvPr id="6" name="Птица – Дятел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77281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816424" cy="116205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644008" cy="6858000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 smtClean="0"/>
              <a:t>Человек приручил дикого сизого голубя более 5000 лет тому назад, а, возможно, и 10 000 лет назад. Голубь обладает прекрасным зрением, он способен различать все цвета радуги. По земле передвигается шагом, постоянно покачивая головой взад и вперёд («кивает») из-за особенностей своего зрения. Это позволяет птице стабилизировать изображение.  Местом для постройки гнезда выбирают карнизы, пустоты под крышами, непосещаемые чердаки, балки под мостами и другие похожие строения</a:t>
            </a:r>
            <a:r>
              <a:rPr lang="ru-RU" sz="5500" b="1" dirty="0" smtClean="0">
                <a:solidFill>
                  <a:srgbClr val="FFFF00"/>
                </a:solidFill>
              </a:rPr>
              <a:t>. Яйца насиживают оба родителя по очереди, однако большую часть времени проводит в гнезде самка. Самец, как правило, сидит в середине дня, ожидая возвращения самки с водопоя. </a:t>
            </a:r>
            <a:r>
              <a:rPr lang="ru-RU" sz="5500" b="1" dirty="0" smtClean="0"/>
              <a:t>Сизый голубь питается преимущественно растительными кормами: семенами, ягодами, плодами фруктовых деревьев. В местах проживания человека легко приспосабливается к употреблению в пищу пищевых отбросов и бросового зерна (пшеницы, ячменя, кукурузы и др.). Изредка употребляет в пищу насекомых. 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5" name="Содержимое 4" descr="голубь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6285"/>
            <a:ext cx="5111750" cy="3832229"/>
          </a:xfrm>
        </p:spPr>
      </p:pic>
      <p:pic>
        <p:nvPicPr>
          <p:cNvPr id="7" name="Zvuki_18_-_Golub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1844824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248472" cy="116205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4427984" cy="6858000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Большая синица</a:t>
            </a:r>
            <a:r>
              <a:rPr lang="ru-RU" sz="2000" dirty="0" smtClean="0"/>
              <a:t> </a:t>
            </a:r>
            <a:r>
              <a:rPr lang="ru-RU" sz="2000" b="1" dirty="0" smtClean="0"/>
              <a:t>- одна из самых известных и популярных птиц. Живёт она в парках и садах. Самки начинают строить гнёзда. Они не утруждают себя долгим выбором места</a:t>
            </a:r>
            <a:r>
              <a:rPr lang="ru-RU" sz="2000" b="1" dirty="0" smtClean="0">
                <a:solidFill>
                  <a:srgbClr val="FFFF00"/>
                </a:solidFill>
              </a:rPr>
              <a:t>. Кроме дупла, они могут построить гнездо в отверстии стены, в железной трубе, почтовом ящике, в выброшенной консервной банке или башмаке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smtClean="0"/>
              <a:t>С удовольствием занимают и скворечники. Вскоре в гнезде появляется 8-10 птенцов. Молодые синички покидают родной дом, спустя 15-20 дней после рождения, и сразу пробуют летать. Некоторое время родители их опекают, а потом отделяются. Синицы - очень подвижные и ловкие птицы. Лазая по веткам, они обшаривают все трещинки в поисках насекомых и их личинок.</a:t>
            </a:r>
          </a:p>
          <a:p>
            <a:r>
              <a:rPr lang="ru-RU" sz="2000" b="1" dirty="0" smtClean="0"/>
              <a:t>На зиму эти птички не улетают в тёплые страны, но в поисках корма стайки перелетают с места на место. Там, где корма много, синицы задерживаются. Синицы приносят очень большую пользу лесам, паркам и садам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i="1" dirty="0" smtClean="0">
                <a:solidFill>
                  <a:schemeClr val="bg1"/>
                </a:solidFill>
              </a:rPr>
              <a:t>Зимой синицы разыскивают в щелях и скважинах насекомых, яйца, личинки и поедают их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b="1" dirty="0"/>
          </a:p>
        </p:txBody>
      </p:sp>
      <p:pic>
        <p:nvPicPr>
          <p:cNvPr id="5" name="Содержимое 4" descr="синиц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  <p:pic>
        <p:nvPicPr>
          <p:cNvPr id="6" name="пение птиц – синица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70080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</TotalTime>
  <Words>857</Words>
  <Application>Microsoft Office PowerPoint</Application>
  <PresentationFormat>Экран (4:3)</PresentationFormat>
  <Paragraphs>51</Paragraphs>
  <Slides>17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Зимующие птицы</vt:lpstr>
      <vt:lpstr>                     Цель презентации  1. Уточнить знание детей о многообразии зимующих птиц . 2. Расширить представление о внешним , виде, повадках и месте обитания. 3. Развивать познавательный интерес детей. </vt:lpstr>
      <vt:lpstr>чиж</vt:lpstr>
      <vt:lpstr>Клёст</vt:lpstr>
      <vt:lpstr>Орёл</vt:lpstr>
      <vt:lpstr>Галка</vt:lpstr>
      <vt:lpstr>Дятел</vt:lpstr>
      <vt:lpstr>Голубь</vt:lpstr>
      <vt:lpstr>Синица</vt:lpstr>
      <vt:lpstr>Воробей</vt:lpstr>
      <vt:lpstr>Снегирь</vt:lpstr>
      <vt:lpstr>Сова</vt:lpstr>
      <vt:lpstr>Глухарь</vt:lpstr>
      <vt:lpstr>Сорока</vt:lpstr>
      <vt:lpstr>Ворона</vt:lpstr>
      <vt:lpstr>Грач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123</cp:lastModifiedBy>
  <cp:revision>119</cp:revision>
  <dcterms:created xsi:type="dcterms:W3CDTF">2013-02-25T18:52:25Z</dcterms:created>
  <dcterms:modified xsi:type="dcterms:W3CDTF">2017-01-25T16:31:42Z</dcterms:modified>
</cp:coreProperties>
</file>